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77DC-0891-46F7-8CD2-E2D188A37206}" type="datetimeFigureOut">
              <a:rPr lang="en-US" smtClean="0"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4A30-C873-4558-BAB2-AACF4BF3E6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77DC-0891-46F7-8CD2-E2D188A37206}" type="datetimeFigureOut">
              <a:rPr lang="en-US" smtClean="0"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4A30-C873-4558-BAB2-AACF4BF3E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77DC-0891-46F7-8CD2-E2D188A37206}" type="datetimeFigureOut">
              <a:rPr lang="en-US" smtClean="0"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4A30-C873-4558-BAB2-AACF4BF3E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77DC-0891-46F7-8CD2-E2D188A37206}" type="datetimeFigureOut">
              <a:rPr lang="en-US" smtClean="0"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4A30-C873-4558-BAB2-AACF4BF3E6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77DC-0891-46F7-8CD2-E2D188A37206}" type="datetimeFigureOut">
              <a:rPr lang="en-US" smtClean="0"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4A30-C873-4558-BAB2-AACF4BF3E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77DC-0891-46F7-8CD2-E2D188A37206}" type="datetimeFigureOut">
              <a:rPr lang="en-US" smtClean="0"/>
              <a:t>3/17/2011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4A30-C873-4558-BAB2-AACF4BF3E6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77DC-0891-46F7-8CD2-E2D188A37206}" type="datetimeFigureOut">
              <a:rPr lang="en-US" smtClean="0"/>
              <a:t>3/17/2011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4A30-C873-4558-BAB2-AACF4BF3E6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77DC-0891-46F7-8CD2-E2D188A37206}" type="datetimeFigureOut">
              <a:rPr lang="en-US" smtClean="0"/>
              <a:t>3/17/2011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4A30-C873-4558-BAB2-AACF4BF3E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77DC-0891-46F7-8CD2-E2D188A37206}" type="datetimeFigureOut">
              <a:rPr lang="en-US" smtClean="0"/>
              <a:t>3/17/2011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4A30-C873-4558-BAB2-AACF4BF3E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77DC-0891-46F7-8CD2-E2D188A37206}" type="datetimeFigureOut">
              <a:rPr lang="en-US" smtClean="0"/>
              <a:t>3/17/2011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4A30-C873-4558-BAB2-AACF4BF3E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77DC-0891-46F7-8CD2-E2D188A37206}" type="datetimeFigureOut">
              <a:rPr lang="en-US" smtClean="0"/>
              <a:t>3/17/2011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4A30-C873-4558-BAB2-AACF4BF3E6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D7077DC-0891-46F7-8CD2-E2D188A37206}" type="datetimeFigureOut">
              <a:rPr lang="en-US" smtClean="0"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5E4A30-C873-4558-BAB2-AACF4BF3E6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6049" y="5375564"/>
            <a:ext cx="7543800" cy="1447800"/>
          </a:xfrm>
        </p:spPr>
        <p:txBody>
          <a:bodyPr/>
          <a:lstStyle/>
          <a:p>
            <a:r>
              <a:rPr lang="en-US" dirty="0" smtClean="0"/>
              <a:t>Joey </a:t>
            </a:r>
            <a:r>
              <a:rPr lang="en-US" dirty="0" err="1" smtClean="0"/>
              <a:t>Krotz</a:t>
            </a:r>
            <a:endParaRPr lang="en-US" dirty="0" smtClean="0"/>
          </a:p>
          <a:p>
            <a:r>
              <a:rPr lang="en-US" dirty="0" smtClean="0"/>
              <a:t>Chapter 12: Wind Power Reduces the Need for Natural Gas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5528"/>
            <a:ext cx="7694049" cy="467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56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1143000"/>
          </a:xfrm>
        </p:spPr>
        <p:txBody>
          <a:bodyPr/>
          <a:lstStyle/>
          <a:p>
            <a:pPr algn="ctr"/>
            <a:r>
              <a:rPr lang="en-US" sz="4400" dirty="0" smtClean="0"/>
              <a:t>Wind Power is only effective when another power source is near.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2819400"/>
            <a:ext cx="6400800" cy="3474720"/>
          </a:xfrm>
        </p:spPr>
        <p:txBody>
          <a:bodyPr/>
          <a:lstStyle/>
          <a:p>
            <a:r>
              <a:rPr lang="en-US" dirty="0" smtClean="0"/>
              <a:t>Wind power must be backed up for when the wind isn’t blowing.  </a:t>
            </a:r>
          </a:p>
          <a:p>
            <a:r>
              <a:rPr lang="en-US" dirty="0" smtClean="0"/>
              <a:t>Coal plants are not designed to be turned on and off, but at a constant rate. </a:t>
            </a:r>
          </a:p>
          <a:p>
            <a:r>
              <a:rPr lang="en-US" dirty="0" smtClean="0"/>
              <a:t>Bryce does mention that wind power works well with hydropower. </a:t>
            </a:r>
          </a:p>
          <a:p>
            <a:r>
              <a:rPr lang="en-US" dirty="0" smtClean="0"/>
              <a:t>But most places with wind power don’t have a hydropower source near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896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599" cy="1143000"/>
          </a:xfrm>
        </p:spPr>
        <p:txBody>
          <a:bodyPr/>
          <a:lstStyle/>
          <a:p>
            <a:pPr algn="ctr"/>
            <a:r>
              <a:rPr lang="en-US" sz="4400" smtClean="0"/>
              <a:t>Wind Power increases the need for natural gas.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2362200"/>
            <a:ext cx="6400800" cy="4267200"/>
          </a:xfrm>
        </p:spPr>
        <p:txBody>
          <a:bodyPr/>
          <a:lstStyle/>
          <a:p>
            <a:r>
              <a:rPr lang="en-US" dirty="0" smtClean="0"/>
              <a:t>Natural gas facilities are used to back up wind power when the wind isn’t blowing. </a:t>
            </a:r>
          </a:p>
          <a:p>
            <a:r>
              <a:rPr lang="en-US" dirty="0" smtClean="0"/>
              <a:t>Natural gas facilities use generators, gas storage equipment, and pipelines that must just sit around until the wind doesn’t blow.  </a:t>
            </a:r>
          </a:p>
          <a:p>
            <a:r>
              <a:rPr lang="en-US" dirty="0" smtClean="0"/>
              <a:t>Some facilities might run for a few hours one year or hundreds the next year. </a:t>
            </a:r>
          </a:p>
          <a:p>
            <a:r>
              <a:rPr lang="en-US" dirty="0" smtClean="0"/>
              <a:t>The gas and power delivery infrastructure must be staffed continuously.</a:t>
            </a:r>
          </a:p>
          <a:p>
            <a:r>
              <a:rPr lang="en-US" i="1" dirty="0" smtClean="0"/>
              <a:t>We will call you when the wind isn’t blowing….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59018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382000" cy="1295400"/>
          </a:xfrm>
        </p:spPr>
        <p:txBody>
          <a:bodyPr>
            <a:normAutofit fontScale="92500"/>
          </a:bodyPr>
          <a:lstStyle/>
          <a:p>
            <a:r>
              <a:rPr lang="en-US" dirty="0"/>
              <a:t>Bryce, Robert. (2010, April 26). </a:t>
            </a:r>
            <a:r>
              <a:rPr lang="en-US" i="1" dirty="0"/>
              <a:t>Cleaning up oil's </a:t>
            </a:r>
            <a:r>
              <a:rPr lang="en-US" i="1" dirty="0" smtClean="0"/>
              <a:t>reputation</a:t>
            </a:r>
            <a:r>
              <a:rPr lang="en-US" dirty="0"/>
              <a:t>. </a:t>
            </a:r>
            <a:r>
              <a:rPr lang="en-US" dirty="0" smtClean="0"/>
              <a:t>Retrieved from http</a:t>
            </a:r>
            <a:r>
              <a:rPr lang="en-US" dirty="0"/>
              <a:t>://</a:t>
            </a:r>
            <a:r>
              <a:rPr lang="en-US" dirty="0" smtClean="0"/>
              <a:t>www.energytribune.com/articles.cfm/3944/Cleaning-Up-Oils-Reputation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175351" cy="1793167"/>
          </a:xfrm>
        </p:spPr>
        <p:txBody>
          <a:bodyPr/>
          <a:lstStyle/>
          <a:p>
            <a:r>
              <a:rPr lang="en-US" dirty="0" smtClean="0"/>
              <a:t>References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4358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</TotalTime>
  <Words>187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PowerPoint Presentation</vt:lpstr>
      <vt:lpstr>Wind Power is only effective when another power source is near. </vt:lpstr>
      <vt:lpstr>Wind Power increases the need for natural gas.</vt:lpstr>
      <vt:lpstr>References </vt:lpstr>
    </vt:vector>
  </TitlesOfParts>
  <Company>South Dakota School of Mines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Krotz, Joseph W</dc:creator>
  <cp:lastModifiedBy>Krotz, Joseph W</cp:lastModifiedBy>
  <cp:revision>8</cp:revision>
  <dcterms:created xsi:type="dcterms:W3CDTF">2011-03-18T03:22:01Z</dcterms:created>
  <dcterms:modified xsi:type="dcterms:W3CDTF">2011-03-18T04:05:42Z</dcterms:modified>
</cp:coreProperties>
</file>