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60" r:id="rId5"/>
    <p:sldId id="259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F359FFC-D96B-4641-9727-8048A3C8B102}" type="datetimeFigureOut">
              <a:rPr lang="en-US" smtClean="0"/>
              <a:t>3/21/2011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897A286-83C5-4E76-A80C-3D705A140BA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Myth:</a:t>
            </a:r>
          </a:p>
          <a:p>
            <a:r>
              <a:rPr lang="en-US" dirty="0" smtClean="0"/>
              <a:t>Electric Cars Are the Next Big Thing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400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Jonathan </a:t>
            </a:r>
            <a:r>
              <a:rPr lang="en-US" dirty="0" err="1" smtClean="0"/>
              <a:t>Straetker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1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…”help the world end its addiction to oil by transforming cars from their climate-changing, lung-polluting, gas-guzzling design to one that’s clean, affordable and all electric.”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Car Hype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Positives:</a:t>
            </a:r>
          </a:p>
          <a:p>
            <a:pPr lvl="1"/>
            <a:r>
              <a:rPr lang="en-US" sz="2000" dirty="0" smtClean="0"/>
              <a:t>Low refueling costs</a:t>
            </a:r>
          </a:p>
          <a:p>
            <a:pPr lvl="1"/>
            <a:r>
              <a:rPr lang="en-US" sz="2000" dirty="0" smtClean="0"/>
              <a:t>No air pollutants at point of use</a:t>
            </a:r>
          </a:p>
          <a:p>
            <a:pPr lvl="1"/>
            <a:r>
              <a:rPr lang="en-US" sz="2000" dirty="0" smtClean="0"/>
              <a:t>Quiet operations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The Negatives:</a:t>
            </a:r>
          </a:p>
          <a:p>
            <a:pPr lvl="1"/>
            <a:r>
              <a:rPr lang="en-US" sz="2000" dirty="0" smtClean="0"/>
              <a:t>Limited range</a:t>
            </a:r>
          </a:p>
          <a:p>
            <a:pPr lvl="1"/>
            <a:r>
              <a:rPr lang="en-US" sz="2000" dirty="0" smtClean="0"/>
              <a:t>Slow recharge rates</a:t>
            </a:r>
          </a:p>
          <a:p>
            <a:pPr lvl="1"/>
            <a:r>
              <a:rPr lang="en-US" sz="2000" dirty="0" smtClean="0"/>
              <a:t>Lack of recharge stations</a:t>
            </a:r>
          </a:p>
          <a:p>
            <a:pPr lvl="1"/>
            <a:r>
              <a:rPr lang="en-US" sz="2000" dirty="0" smtClean="0"/>
              <a:t>High costs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70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Costs</a:t>
            </a:r>
          </a:p>
          <a:p>
            <a:pPr lvl="1"/>
            <a:r>
              <a:rPr lang="en-US" dirty="0" smtClean="0"/>
              <a:t>“The current cost of Li-based batteries is approximately a factor of three to five too high a kWh basis.”</a:t>
            </a:r>
          </a:p>
          <a:p>
            <a:r>
              <a:rPr lang="en-US" sz="2800" dirty="0" smtClean="0"/>
              <a:t>Abuse Tolerance</a:t>
            </a:r>
          </a:p>
          <a:p>
            <a:pPr lvl="1"/>
            <a:r>
              <a:rPr lang="en-US" dirty="0" smtClean="0"/>
              <a:t>“Many Li batteries are not intrinsically tolerant to abusive conditions such as a short circuit, overcharge, over-discharge, crush, or exposure to fire and/or other high temperature environments.”</a:t>
            </a:r>
          </a:p>
          <a:p>
            <a:r>
              <a:rPr lang="en-US" sz="2800" dirty="0" smtClean="0"/>
              <a:t>Life</a:t>
            </a:r>
          </a:p>
          <a:p>
            <a:pPr lvl="1"/>
            <a:r>
              <a:rPr lang="en-US" dirty="0" smtClean="0"/>
              <a:t>“The ability to attain a 15-year life…or 5000 EV cycles are unproven and are anticipated to be difficult.”</a:t>
            </a:r>
          </a:p>
          <a:p>
            <a:r>
              <a:rPr lang="en-US" sz="2800" dirty="0" smtClean="0"/>
              <a:t>Performance</a:t>
            </a:r>
            <a:endParaRPr lang="en-US" sz="2800" dirty="0"/>
          </a:p>
          <a:p>
            <a:pPr lvl="1"/>
            <a:r>
              <a:rPr lang="en-US" dirty="0"/>
              <a:t>“The performance barriers include the need for much higher energy densities to meet the volume/weight requirements…”</a:t>
            </a:r>
          </a:p>
          <a:p>
            <a:pPr marL="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DOE Energy Storage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Density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24200" y="64770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 obtained from  </a:t>
            </a:r>
            <a:r>
              <a:rPr lang="en-US" i="1" dirty="0" smtClean="0"/>
              <a:t>Sustainable Energy – without the hot air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8458200" cy="5084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462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Electric </a:t>
            </a:r>
            <a:r>
              <a:rPr lang="en-US" sz="2400" dirty="0"/>
              <a:t>powertrains with advanced </a:t>
            </a:r>
            <a:r>
              <a:rPr lang="en-US" sz="2400" dirty="0" smtClean="0"/>
              <a:t>energy storage technology </a:t>
            </a:r>
            <a:r>
              <a:rPr lang="en-US" sz="2400" dirty="0"/>
              <a:t>(batteries and </a:t>
            </a:r>
            <a:r>
              <a:rPr lang="en-US" sz="2400" dirty="0" err="1"/>
              <a:t>ultracapacitors</a:t>
            </a:r>
            <a:r>
              <a:rPr lang="en-US" sz="2400" dirty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Internal Combustion driven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Increase use of diesel 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Vehicles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Bryce, Robert </a:t>
            </a:r>
            <a:r>
              <a:rPr lang="en-US" i="1" dirty="0" smtClean="0"/>
              <a:t>Power Hungry: The Myths of ‘Green’ Energy and the Real Fuels of the Future</a:t>
            </a:r>
            <a:r>
              <a:rPr lang="en-US" dirty="0" smtClean="0"/>
              <a:t>, New York: Public Affairs. 2010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MacKay, J.C.  </a:t>
            </a:r>
            <a:r>
              <a:rPr lang="en-US" i="1" dirty="0" smtClean="0"/>
              <a:t>Sustainable Energy – without the hot air</a:t>
            </a:r>
            <a:r>
              <a:rPr lang="en-US" dirty="0" smtClean="0"/>
              <a:t> , Cambridge: UIT Cambridge Ltd. </a:t>
            </a:r>
            <a:r>
              <a:rPr lang="en-US" dirty="0"/>
              <a:t>2009,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www.inference.phy.cam.ac.uk/sustainable/book/tex/cft.pdf 19-March-2011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1752600"/>
            <a:ext cx="7680960" cy="10668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423</TotalTime>
  <Words>269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Mylar</vt:lpstr>
      <vt:lpstr>Chapter 19</vt:lpstr>
      <vt:lpstr>Electric Car Hype</vt:lpstr>
      <vt:lpstr>Pros and Cons</vt:lpstr>
      <vt:lpstr>2009 DOE Energy Storage Report</vt:lpstr>
      <vt:lpstr>Energy Density</vt:lpstr>
      <vt:lpstr>Future Vehicles</vt:lpstr>
      <vt:lpstr>Work Cited</vt:lpstr>
      <vt:lpstr>Questions</vt:lpstr>
    </vt:vector>
  </TitlesOfParts>
  <Company>South Dakota School of Mines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creator>Straetker, Jonathan J</dc:creator>
  <cp:lastModifiedBy>Straetker, Jonathan J</cp:lastModifiedBy>
  <cp:revision>26</cp:revision>
  <dcterms:created xsi:type="dcterms:W3CDTF">2011-03-20T14:41:11Z</dcterms:created>
  <dcterms:modified xsi:type="dcterms:W3CDTF">2011-03-21T14:59:38Z</dcterms:modified>
</cp:coreProperties>
</file>