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1B35276-C543-455B-9C17-368BF0789CB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F61AB84-61F7-4DA7-B4E2-2DDBAFBD99A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35276-C543-455B-9C17-368BF0789CB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1AB84-61F7-4DA7-B4E2-2DDBAFBD99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35276-C543-455B-9C17-368BF0789CB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1AB84-61F7-4DA7-B4E2-2DDBAFBD99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5276-C543-455B-9C17-368BF0789CB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AB84-61F7-4DA7-B4E2-2DDBAFBD99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5276-C543-455B-9C17-368BF0789CB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AB84-61F7-4DA7-B4E2-2DDBAFBD99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5276-C543-455B-9C17-368BF0789CB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AB84-61F7-4DA7-B4E2-2DDBAFBD99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5276-C543-455B-9C17-368BF0789CB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AB84-61F7-4DA7-B4E2-2DDBAFBD99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5276-C543-455B-9C17-368BF0789CB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AB84-61F7-4DA7-B4E2-2DDBAFBD99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5276-C543-455B-9C17-368BF0789CB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AB84-61F7-4DA7-B4E2-2DDBAFBD99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5276-C543-455B-9C17-368BF0789CB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AB84-61F7-4DA7-B4E2-2DDBAFBD99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5276-C543-455B-9C17-368BF0789CB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AB84-61F7-4DA7-B4E2-2DDBAFBD99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35276-C543-455B-9C17-368BF0789CB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1AB84-61F7-4DA7-B4E2-2DDBAFBD99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5276-C543-455B-9C17-368BF0789CB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AB84-61F7-4DA7-B4E2-2DDBAFBD99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5276-C543-455B-9C17-368BF0789CB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AB84-61F7-4DA7-B4E2-2DDBAFBD99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5276-C543-455B-9C17-368BF0789CB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AB84-61F7-4DA7-B4E2-2DDBAFBD99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1B35276-C543-455B-9C17-368BF0789CB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F61AB84-61F7-4DA7-B4E2-2DDBAFBD99A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35276-C543-455B-9C17-368BF0789CB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F61AB84-61F7-4DA7-B4E2-2DDBAFBD99A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35276-C543-455B-9C17-368BF0789CB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F61AB84-61F7-4DA7-B4E2-2DDBAFBD99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35276-C543-455B-9C17-368BF0789CB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1AB84-61F7-4DA7-B4E2-2DDBAFBD99A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35276-C543-455B-9C17-368BF0789CB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1AB84-61F7-4DA7-B4E2-2DDBAFBD99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1B35276-C543-455B-9C17-368BF0789CB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F61AB84-61F7-4DA7-B4E2-2DDBAFBD99A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1B35276-C543-455B-9C17-368BF0789CB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F61AB84-61F7-4DA7-B4E2-2DDBAFBD99A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1B35276-C543-455B-9C17-368BF0789CB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F61AB84-61F7-4DA7-B4E2-2DDBAFBD99A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35276-C543-455B-9C17-368BF0789CB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1AB84-61F7-4DA7-B4E2-2DDBAFBD99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2296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Chapter 22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A Very Short History of American Natural Gas and Regulatory Stupidity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/>
          <a:lstStyle/>
          <a:p>
            <a:r>
              <a:rPr lang="en-US" dirty="0" smtClean="0"/>
              <a:t>Power Hungry by Robert Bryce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Brandon Cooper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“Oil Was Cash Natural Gas Was Trash”</a:t>
            </a:r>
          </a:p>
          <a:p>
            <a:pPr algn="ctr">
              <a:buNone/>
            </a:pPr>
            <a:r>
              <a:rPr lang="en-US" sz="2800" dirty="0" smtClean="0"/>
              <a:t>-Robert Bryce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Oil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Easy to handle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Easy to store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Useful </a:t>
            </a:r>
            <a:r>
              <a:rPr lang="en-US" sz="2000" dirty="0" smtClean="0"/>
              <a:t>(Manufacturing, Lubrication, Heating, Transportation, etc…)</a:t>
            </a:r>
          </a:p>
          <a:p>
            <a:pPr lvl="1">
              <a:buNone/>
            </a:pPr>
            <a:endParaRPr lang="en-US" sz="2000" dirty="0"/>
          </a:p>
          <a:p>
            <a:pPr lvl="1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Natural Gas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Difficult to transport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Difficult to utilize </a:t>
            </a:r>
            <a:r>
              <a:rPr lang="en-US" sz="2000" dirty="0" smtClean="0"/>
              <a:t>(Need high quality pipelines)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Has  tendency to explode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Natural Gas History</a:t>
            </a:r>
          </a:p>
          <a:p>
            <a:pPr>
              <a:buNone/>
            </a:pPr>
            <a:r>
              <a:rPr lang="en-US" dirty="0" smtClean="0"/>
              <a:t>1891- </a:t>
            </a:r>
            <a:r>
              <a:rPr lang="en-US" sz="2400" dirty="0" smtClean="0"/>
              <a:t>First high-pressure natural gas pipeline built to supply                    Chicago,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dirty="0" smtClean="0"/>
              <a:t>1907- </a:t>
            </a:r>
            <a:r>
              <a:rPr lang="en-US" sz="2400" dirty="0" smtClean="0"/>
              <a:t>Shut down due to leaks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dirty="0" smtClean="0"/>
              <a:t>1910-1920- </a:t>
            </a:r>
            <a:r>
              <a:rPr lang="en-US" sz="2400" dirty="0" smtClean="0"/>
              <a:t>Advances in pipeline welding technology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dirty="0" smtClean="0"/>
              <a:t>1930’s- </a:t>
            </a:r>
            <a:r>
              <a:rPr lang="en-US" sz="2400" dirty="0" smtClean="0"/>
              <a:t>Natural gas is still not economical to produce in large quantities.  $0.03 per thousand cubic feet</a:t>
            </a:r>
          </a:p>
          <a:p>
            <a:pPr lvl="1"/>
            <a:r>
              <a:rPr lang="en-US" sz="2000" dirty="0" smtClean="0"/>
              <a:t>Dumping Natural gas into the atmosphere</a:t>
            </a:r>
          </a:p>
          <a:p>
            <a:pPr lvl="1"/>
            <a:r>
              <a:rPr lang="en-US" sz="2000" dirty="0" smtClean="0"/>
              <a:t>Flaring Natural gas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 the early 1950’s natural gas nearly takes the grater market share away from coal until…</a:t>
            </a:r>
          </a:p>
          <a:p>
            <a:pPr algn="ctr">
              <a:buNone/>
            </a:pPr>
            <a:r>
              <a:rPr lang="en-US" sz="3600" b="1" dirty="0" smtClean="0"/>
              <a:t>“Regulatory Stupidity”</a:t>
            </a:r>
          </a:p>
          <a:p>
            <a:pPr algn="ctr">
              <a:buNone/>
            </a:pPr>
            <a:endParaRPr lang="en-US" sz="3600" b="1" dirty="0" smtClean="0"/>
          </a:p>
          <a:p>
            <a:pPr>
              <a:buNone/>
            </a:pPr>
            <a:r>
              <a:rPr lang="en-US" sz="2400" dirty="0" smtClean="0"/>
              <a:t>1954-Supreme court case Phillips Petroleum Co. Vs. Wisconsin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This case gave federal authorities the power to set interstate prices on natural gas.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This caused natural gas to be uneconomic for some gas companies.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This causes natural gas shortages and outages in many parts of the country.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Further Natural Gas Regulations</a:t>
            </a:r>
          </a:p>
          <a:p>
            <a:pPr>
              <a:buNone/>
            </a:pPr>
            <a:r>
              <a:rPr lang="en-US" sz="2800" dirty="0" smtClean="0"/>
              <a:t>1978-  Pressured by coal companies congress passes the:  Power Plant and Industrial Fuel Act, and the Natural Gas Policy Act.</a:t>
            </a:r>
          </a:p>
          <a:p>
            <a:pPr lvl="1"/>
            <a:r>
              <a:rPr lang="en-US" sz="2000" dirty="0" smtClean="0"/>
              <a:t>The Power Plant Act stated that natural gas could not be used for electricity generation.</a:t>
            </a:r>
          </a:p>
          <a:p>
            <a:pPr lvl="1"/>
            <a:r>
              <a:rPr lang="en-US" sz="2000" dirty="0" smtClean="0"/>
              <a:t>The Natural Gas Policy created many categories of pricing for natural gas.</a:t>
            </a:r>
          </a:p>
          <a:p>
            <a:pPr>
              <a:buNone/>
            </a:pPr>
            <a:r>
              <a:rPr lang="en-US" sz="2800" dirty="0" smtClean="0"/>
              <a:t>1987- Congress repeals these two acts, but the damage could not be undone.</a:t>
            </a:r>
          </a:p>
          <a:p>
            <a:pPr lvl="1"/>
            <a:r>
              <a:rPr lang="en-US" sz="2000" dirty="0" smtClean="0"/>
              <a:t>Due to the Power Plant Act there were no operating natural gas plants, and the countries 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emissions were higher due to the increased use of coal.</a:t>
            </a:r>
          </a:p>
          <a:p>
            <a:pPr lvl="1">
              <a:buNone/>
            </a:pPr>
            <a:endParaRPr lang="en-US" sz="2000" dirty="0"/>
          </a:p>
          <a:p>
            <a:pPr>
              <a:buNone/>
            </a:pPr>
            <a:r>
              <a:rPr lang="en-US" sz="2400" dirty="0" smtClean="0"/>
              <a:t>Today congress is trying to find solutions to these problems that it helped create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Stripper Power</a:t>
            </a:r>
          </a:p>
          <a:p>
            <a:pPr>
              <a:buNone/>
            </a:pPr>
            <a:r>
              <a:rPr lang="en-US" sz="2400" dirty="0" smtClean="0"/>
              <a:t>What constitutes a stripper well?</a:t>
            </a:r>
          </a:p>
          <a:p>
            <a:pPr lvl="1"/>
            <a:r>
              <a:rPr lang="en-US" sz="2000" dirty="0" smtClean="0"/>
              <a:t>Oil stripper wells produces less than 10 barrels of oil per day.</a:t>
            </a:r>
          </a:p>
          <a:p>
            <a:pPr lvl="1"/>
            <a:r>
              <a:rPr lang="en-US" sz="2000" dirty="0" smtClean="0"/>
              <a:t>Natural gas stripper wells produces less than 60,000 cubic feet per day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1" y="2967037"/>
          <a:ext cx="7040562" cy="2976562"/>
        </p:xfrm>
        <a:graphic>
          <a:graphicData uri="http://schemas.openxmlformats.org/drawingml/2006/table">
            <a:tbl>
              <a:tblPr/>
              <a:tblGrid>
                <a:gridCol w="3508586"/>
                <a:gridCol w="3531976"/>
              </a:tblGrid>
              <a:tr h="110470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Power Density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(Watts per square meter)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3724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Oil Stripper Well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724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Gas Stripper Well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410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Wind </a:t>
                      </a:r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Turbine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Explosion 2 5"/>
          <p:cNvSpPr/>
          <p:nvPr/>
        </p:nvSpPr>
        <p:spPr>
          <a:xfrm>
            <a:off x="6248400" y="838200"/>
            <a:ext cx="609600" cy="4572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xplosion 2 6"/>
          <p:cNvSpPr/>
          <p:nvPr/>
        </p:nvSpPr>
        <p:spPr>
          <a:xfrm>
            <a:off x="2209800" y="838200"/>
            <a:ext cx="612648" cy="4572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solidFill>
                  <a:srgbClr val="FF0000"/>
                </a:solidFill>
              </a:rPr>
              <a:t>Questions???</a:t>
            </a:r>
            <a:endParaRPr lang="en-US" sz="66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References: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sz="2400" dirty="0" smtClean="0"/>
              <a:t>Bryce, Robert. </a:t>
            </a:r>
            <a:r>
              <a:rPr lang="en-US" sz="2400" i="1" dirty="0" smtClean="0"/>
              <a:t>Power Hungry: the Myths of "green" Energy and the Real Fuels of the Future</a:t>
            </a:r>
            <a:r>
              <a:rPr lang="en-US" sz="2400" dirty="0" smtClean="0"/>
              <a:t>. New York, NY: </a:t>
            </a:r>
            <a:r>
              <a:rPr lang="en-US" sz="2400" dirty="0" err="1" smtClean="0"/>
              <a:t>PublicAffairs</a:t>
            </a:r>
            <a:r>
              <a:rPr lang="en-US" sz="2400" dirty="0" smtClean="0"/>
              <a:t>, 2010.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211</TotalTime>
  <Words>313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Foundry</vt:lpstr>
      <vt:lpstr>Office Theme</vt:lpstr>
      <vt:lpstr>Chapter 22 A Very Short History of American Natural Gas and Regulatory Stupidity</vt:lpstr>
      <vt:lpstr>Slide 2</vt:lpstr>
      <vt:lpstr>Slide 3</vt:lpstr>
      <vt:lpstr>Slide 4</vt:lpstr>
      <vt:lpstr>Slide 5</vt:lpstr>
      <vt:lpstr>Slide 6</vt:lpstr>
      <vt:lpstr>Questions???</vt:lpstr>
    </vt:vector>
  </TitlesOfParts>
  <Company>South Dakota School of Mines and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22 A Very Short History of American Natural Gas and Regulatory Stupidity</dc:title>
  <dc:creator>1540664</dc:creator>
  <cp:lastModifiedBy>1540664</cp:lastModifiedBy>
  <cp:revision>14</cp:revision>
  <dcterms:created xsi:type="dcterms:W3CDTF">2011-03-22T19:39:33Z</dcterms:created>
  <dcterms:modified xsi:type="dcterms:W3CDTF">2011-03-22T23:10:52Z</dcterms:modified>
</cp:coreProperties>
</file>