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B7A87A8-A27F-4052-B156-07BB002A998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758571E-2A6C-4DD2-B179-6D9FE2EDEC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23</a:t>
            </a:r>
            <a:br>
              <a:rPr lang="en-US" dirty="0" smtClean="0"/>
            </a:br>
            <a:r>
              <a:rPr lang="en-US" dirty="0"/>
              <a:t>It’s a Gas, Gas, Gas</a:t>
            </a:r>
            <a:br>
              <a:rPr lang="en-US" dirty="0"/>
            </a:br>
            <a:r>
              <a:rPr lang="en-US" sz="2400" dirty="0"/>
              <a:t>Welcome to the Gas Factory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Rob Lower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4817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0579" y="228600"/>
            <a:ext cx="8686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1"/>
                </a:solidFill>
              </a:rPr>
              <a:t>Natural Gas Deposits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1"/>
                </a:solidFill>
              </a:rPr>
              <a:t>Hillsboro, Texas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1"/>
                </a:solidFill>
              </a:rPr>
              <a:t>Barnett Shale Deposit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1"/>
                </a:solidFill>
              </a:rPr>
              <a:t>’97 finely found an effective way to mine the gas out of shale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1"/>
                </a:solidFill>
              </a:rPr>
              <a:t>Shale Gas is easier to find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1"/>
                </a:solidFill>
              </a:rPr>
              <a:t>Barnett Shale Deposit already has “children”(discovery and development of similar sized fields)</a:t>
            </a:r>
            <a:endParaRPr lang="en-US" sz="3600" b="1" dirty="0">
              <a:solidFill>
                <a:schemeClr val="accent1"/>
              </a:solidFill>
            </a:endParaRPr>
          </a:p>
          <a:p>
            <a:pPr marL="1028700" lvl="1" indent="-571500">
              <a:buFont typeface="Wingdings" pitchFamily="2" charset="2"/>
              <a:buChar char="Ø"/>
            </a:pPr>
            <a:endParaRPr lang="en-US" sz="36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927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Wells on Barnett Shale Deposit</a:t>
            </a:r>
            <a:endParaRPr lang="en-US" sz="48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4800" y="1600200"/>
            <a:ext cx="6324600" cy="4743450"/>
          </a:xfrm>
        </p:spPr>
      </p:pic>
    </p:spTree>
    <p:extLst>
      <p:ext uri="{BB962C8B-B14F-4D97-AF65-F5344CB8AC3E}">
        <p14:creationId xmlns:p14="http://schemas.microsoft.com/office/powerpoint/2010/main" xmlns="" val="2175195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04800"/>
            <a:ext cx="8534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6"/>
                </a:solidFill>
              </a:rPr>
              <a:t>Amount of recoverable natural gas from shale in the U.S.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	</a:t>
            </a:r>
            <a:r>
              <a:rPr lang="en-US" sz="2800" dirty="0" smtClean="0">
                <a:solidFill>
                  <a:schemeClr val="accent6"/>
                </a:solidFill>
              </a:rPr>
              <a:t>649.2trillion cubic feet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	</a:t>
            </a:r>
            <a:r>
              <a:rPr lang="en-US" sz="2800" dirty="0" smtClean="0">
                <a:solidFill>
                  <a:schemeClr val="accent6"/>
                </a:solidFill>
              </a:rPr>
              <a:t>	Marcellus: 262 trillion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	</a:t>
            </a:r>
            <a:r>
              <a:rPr lang="en-US" sz="2800" dirty="0" smtClean="0">
                <a:solidFill>
                  <a:schemeClr val="accent6"/>
                </a:solidFill>
              </a:rPr>
              <a:t>	Haynesville 251 trillion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	</a:t>
            </a:r>
            <a:r>
              <a:rPr lang="en-US" sz="2800" dirty="0" smtClean="0">
                <a:solidFill>
                  <a:schemeClr val="accent6"/>
                </a:solidFill>
              </a:rPr>
              <a:t>	Barnett 44 trillion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	</a:t>
            </a:r>
            <a:r>
              <a:rPr lang="en-US" sz="2800" dirty="0" smtClean="0">
                <a:solidFill>
                  <a:schemeClr val="accent6"/>
                </a:solidFill>
              </a:rPr>
              <a:t>	</a:t>
            </a:r>
          </a:p>
          <a:p>
            <a:r>
              <a:rPr lang="en-US" sz="2800" dirty="0" err="1" smtClean="0">
                <a:solidFill>
                  <a:schemeClr val="accent6"/>
                </a:solidFill>
              </a:rPr>
              <a:t>Tupi</a:t>
            </a:r>
            <a:r>
              <a:rPr lang="en-US" sz="2800" dirty="0" smtClean="0">
                <a:solidFill>
                  <a:schemeClr val="accent6"/>
                </a:solidFill>
              </a:rPr>
              <a:t> Shale Deposit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	</a:t>
            </a:r>
            <a:r>
              <a:rPr lang="en-US" sz="2800" dirty="0" smtClean="0">
                <a:solidFill>
                  <a:schemeClr val="accent6"/>
                </a:solidFill>
              </a:rPr>
              <a:t>off the shore of Brazil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	</a:t>
            </a:r>
            <a:r>
              <a:rPr lang="en-US" sz="2800" dirty="0" smtClean="0">
                <a:solidFill>
                  <a:schemeClr val="accent6"/>
                </a:solidFill>
              </a:rPr>
              <a:t>cost more to produce if it ever has to be used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	</a:t>
            </a:r>
            <a:r>
              <a:rPr lang="en-US" sz="2800" dirty="0" smtClean="0">
                <a:solidFill>
                  <a:schemeClr val="accent6"/>
                </a:solidFill>
              </a:rPr>
              <a:t>	7,000 feet of water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	</a:t>
            </a:r>
            <a:r>
              <a:rPr lang="en-US" sz="2800" dirty="0" smtClean="0">
                <a:solidFill>
                  <a:schemeClr val="accent6"/>
                </a:solidFill>
              </a:rPr>
              <a:t>	17,000 feet of mud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	</a:t>
            </a:r>
            <a:r>
              <a:rPr lang="en-US" sz="2800" dirty="0" smtClean="0">
                <a:solidFill>
                  <a:schemeClr val="accent6"/>
                </a:solidFill>
              </a:rPr>
              <a:t>Brazil has so much oil they have little interest in 	trying to access the </a:t>
            </a:r>
            <a:r>
              <a:rPr lang="en-US" sz="2800" dirty="0" err="1" smtClean="0">
                <a:solidFill>
                  <a:schemeClr val="accent6"/>
                </a:solidFill>
              </a:rPr>
              <a:t>Tupi</a:t>
            </a:r>
            <a:r>
              <a:rPr lang="en-US" sz="2800" dirty="0" smtClean="0">
                <a:solidFill>
                  <a:schemeClr val="accent6"/>
                </a:solidFill>
              </a:rPr>
              <a:t> Shale Deposit</a:t>
            </a:r>
            <a:endParaRPr lang="en-US" sz="2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1155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Natural Gas Production (1990-2030)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1600200"/>
            <a:ext cx="6553200" cy="49149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49740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Bryce, Robert. </a:t>
            </a:r>
            <a:r>
              <a:rPr lang="en-US" i="1" dirty="0"/>
              <a:t>Power Hungry: the Myths of "green" Energy and the Real Fuels of the Future</a:t>
            </a:r>
            <a:r>
              <a:rPr lang="en-US" dirty="0"/>
              <a:t>. New York, NY: </a:t>
            </a:r>
            <a:r>
              <a:rPr lang="en-US" dirty="0" err="1"/>
              <a:t>PublicAffairs</a:t>
            </a:r>
            <a:r>
              <a:rPr lang="en-US" dirty="0"/>
              <a:t>, 2010. Print.</a:t>
            </a:r>
          </a:p>
        </p:txBody>
      </p:sp>
    </p:spTree>
    <p:extLst>
      <p:ext uri="{BB962C8B-B14F-4D97-AF65-F5344CB8AC3E}">
        <p14:creationId xmlns:p14="http://schemas.microsoft.com/office/powerpoint/2010/main" xmlns="" val="1990597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dirty="0" smtClean="0"/>
              <a:t>Questions?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xmlns="" val="1134424537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73</TotalTime>
  <Words>79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Thatch</vt:lpstr>
      <vt:lpstr>Chapter 23 It’s a Gas, Gas, Gas Welcome to the Gas Factory</vt:lpstr>
      <vt:lpstr>Slide 2</vt:lpstr>
      <vt:lpstr>Wells on Barnett Shale Deposit</vt:lpstr>
      <vt:lpstr>Slide 4</vt:lpstr>
      <vt:lpstr>U.S. Natural Gas Production (1990-2030)</vt:lpstr>
      <vt:lpstr>References</vt:lpstr>
      <vt:lpstr>Questions?</vt:lpstr>
    </vt:vector>
  </TitlesOfParts>
  <Company>SDSMT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a Gas, Gas, Gas Welcome to the Gas Factory</dc:title>
  <dc:creator>Lower, Robert J</dc:creator>
  <cp:lastModifiedBy>Stan</cp:lastModifiedBy>
  <cp:revision>9</cp:revision>
  <dcterms:created xsi:type="dcterms:W3CDTF">2011-03-23T00:59:48Z</dcterms:created>
  <dcterms:modified xsi:type="dcterms:W3CDTF">2012-03-21T05:15:32Z</dcterms:modified>
</cp:coreProperties>
</file>