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48BDF602-53A7-4992-B6A7-EB3BC6E943E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EE09D4D5-A2E8-452D-A27B-F9724140A86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602-53A7-4992-B6A7-EB3BC6E943E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09D4D5-A2E8-452D-A27B-F9724140A86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602-53A7-4992-B6A7-EB3BC6E943E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09D4D5-A2E8-452D-A27B-F9724140A86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602-53A7-4992-B6A7-EB3BC6E943E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09D4D5-A2E8-452D-A27B-F9724140A86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48BDF602-53A7-4992-B6A7-EB3BC6E943E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EE09D4D5-A2E8-452D-A27B-F9724140A86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BDF602-53A7-4992-B6A7-EB3BC6E943E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09D4D5-A2E8-452D-A27B-F9724140A86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BDF602-53A7-4992-B6A7-EB3BC6E943E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09D4D5-A2E8-452D-A27B-F9724140A86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602-53A7-4992-B6A7-EB3BC6E943E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09D4D5-A2E8-452D-A27B-F9724140A86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602-53A7-4992-B6A7-EB3BC6E943E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09D4D5-A2E8-452D-A27B-F9724140A86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BDF602-53A7-4992-B6A7-EB3BC6E943E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09D4D5-A2E8-452D-A27B-F9724140A86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602-53A7-4992-B6A7-EB3BC6E943E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D4D5-A2E8-452D-A27B-F9724140A86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48BDF602-53A7-4992-B6A7-EB3BC6E943E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EE09D4D5-A2E8-452D-A27B-F9724140A8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7391400" cy="1981200"/>
          </a:xfrm>
        </p:spPr>
        <p:txBody>
          <a:bodyPr>
            <a:noAutofit/>
          </a:bodyPr>
          <a:lstStyle/>
          <a:p>
            <a:r>
              <a:rPr lang="en-US" sz="6000" dirty="0" smtClean="0"/>
              <a:t>Myth:</a:t>
            </a:r>
            <a:br>
              <a:rPr lang="en-US" sz="6000" dirty="0" smtClean="0"/>
            </a:br>
            <a:r>
              <a:rPr lang="en-US" sz="6000" dirty="0" smtClean="0"/>
              <a:t>Wind and Solar are Green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613666"/>
            <a:ext cx="452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Presented by: Brett Carlson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91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Green?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“Small is Beautiful”</a:t>
            </a:r>
          </a:p>
          <a:p>
            <a:endParaRPr lang="en-US" dirty="0" smtClean="0"/>
          </a:p>
          <a:p>
            <a:r>
              <a:rPr lang="en-US" dirty="0" smtClean="0"/>
              <a:t>Maximize output while minimizing footprint</a:t>
            </a:r>
          </a:p>
          <a:p>
            <a:endParaRPr lang="en-US" dirty="0"/>
          </a:p>
          <a:p>
            <a:r>
              <a:rPr lang="en-US" dirty="0" smtClean="0"/>
              <a:t>Green power is </a:t>
            </a:r>
            <a:r>
              <a:rPr lang="en-US" dirty="0"/>
              <a:t>d</a:t>
            </a:r>
            <a:r>
              <a:rPr lang="en-US" dirty="0" smtClean="0"/>
              <a:t>ense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Energy Density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42337" y="927934"/>
            <a:ext cx="5383129" cy="541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6211669"/>
            <a:ext cx="6819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Bryce, Robert. </a:t>
            </a:r>
            <a:r>
              <a:rPr lang="en-US" i="1" dirty="0" smtClean="0"/>
              <a:t>Power Hungry: THE MYTHS OF “GREEN” ENERGY AND THE REAL FUELS OF THE FUTURE</a:t>
            </a:r>
            <a:r>
              <a:rPr lang="en-US" dirty="0" smtClean="0"/>
              <a:t>. New York: </a:t>
            </a:r>
            <a:r>
              <a:rPr lang="en-US" dirty="0" err="1" smtClean="0"/>
              <a:t>PublicAffiairs</a:t>
            </a:r>
            <a:r>
              <a:rPr lang="en-US" dirty="0" smtClean="0"/>
              <a:t>: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8229600" cy="914400"/>
          </a:xfrm>
        </p:spPr>
        <p:txBody>
          <a:bodyPr/>
          <a:lstStyle/>
          <a:p>
            <a:r>
              <a:rPr lang="en-US" dirty="0" smtClean="0"/>
              <a:t>Resource Consumption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34552" y="668562"/>
            <a:ext cx="5074895" cy="602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4355" y="6189320"/>
            <a:ext cx="7355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Bryce, Robert. </a:t>
            </a:r>
            <a:r>
              <a:rPr lang="en-US" i="1" dirty="0" smtClean="0"/>
              <a:t>Power Hungry: THE MYTHS OF “GREEN” ENERGY AND THE REAL FUELS OF THE FUTURE</a:t>
            </a:r>
            <a:r>
              <a:rPr lang="en-US" dirty="0" smtClean="0"/>
              <a:t>. New York: </a:t>
            </a:r>
            <a:r>
              <a:rPr lang="en-US" dirty="0" err="1" smtClean="0"/>
              <a:t>PublicAffiairs</a:t>
            </a:r>
            <a:r>
              <a:rPr lang="en-US" dirty="0" smtClean="0"/>
              <a:t>: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About how many metric tons of steel does it take to  produce 1 MW of  Wind Energy?</a:t>
            </a:r>
          </a:p>
          <a:p>
            <a:pPr lvl="1"/>
            <a:r>
              <a:rPr lang="en-US" sz="2400" b="1" dirty="0" smtClean="0"/>
              <a:t>Answer: Around 460 metric tons!</a:t>
            </a:r>
          </a:p>
          <a:p>
            <a:r>
              <a:rPr lang="en-US" sz="2400" dirty="0" smtClean="0"/>
              <a:t>Approximately </a:t>
            </a:r>
            <a:r>
              <a:rPr lang="en-US" sz="2400" dirty="0"/>
              <a:t>h</a:t>
            </a:r>
            <a:r>
              <a:rPr lang="en-US" sz="2400" dirty="0" smtClean="0"/>
              <a:t>ow many times greater is the power density of nuclear compared to wind?</a:t>
            </a:r>
          </a:p>
          <a:p>
            <a:pPr lvl="1"/>
            <a:r>
              <a:rPr lang="en-US" sz="2400" b="1" dirty="0" smtClean="0"/>
              <a:t>Answer: About 50 time greater!</a:t>
            </a:r>
          </a:p>
          <a:p>
            <a:pPr marL="914400" lvl="2" indent="0">
              <a:buNone/>
            </a:pPr>
            <a:r>
              <a:rPr lang="en-US" sz="2400" b="1" dirty="0" smtClean="0"/>
              <a:t> (300  </a:t>
            </a:r>
            <a:r>
              <a:rPr lang="en-US" sz="2400" b="1" dirty="0" err="1" smtClean="0"/>
              <a:t>hp</a:t>
            </a:r>
            <a:r>
              <a:rPr lang="en-US" sz="2400" b="1" dirty="0" smtClean="0"/>
              <a:t>/acre  compared to 6.4 </a:t>
            </a:r>
            <a:r>
              <a:rPr lang="en-US" sz="2400" b="1" dirty="0" err="1" smtClean="0"/>
              <a:t>hp</a:t>
            </a:r>
            <a:r>
              <a:rPr lang="en-US" sz="2400" b="1" dirty="0" smtClean="0"/>
              <a:t>/ acre)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240</TotalTime>
  <Words>147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Macro</vt:lpstr>
      <vt:lpstr>Myth: Wind and Solar are Green</vt:lpstr>
      <vt:lpstr>What is Green?</vt:lpstr>
      <vt:lpstr>Energy Density</vt:lpstr>
      <vt:lpstr>Resource Consumption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Myth: Wind and Solar are Green</dc:title>
  <dc:creator>Carlson, Brett N.</dc:creator>
  <cp:lastModifiedBy>Carlson, Brett N.</cp:lastModifiedBy>
  <cp:revision>13</cp:revision>
  <dcterms:created xsi:type="dcterms:W3CDTF">2013-03-19T20:11:35Z</dcterms:created>
  <dcterms:modified xsi:type="dcterms:W3CDTF">2013-03-20T15:25:19Z</dcterms:modified>
</cp:coreProperties>
</file>