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0CBC462-1D11-4B2B-8D27-A6A4323080E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239F217-8FCF-4048-9B82-F320E469753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C462-1D11-4B2B-8D27-A6A4323080E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17-8FCF-4048-9B82-F320E4697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C462-1D11-4B2B-8D27-A6A4323080E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17-8FCF-4048-9B82-F320E4697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C462-1D11-4B2B-8D27-A6A4323080E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17-8FCF-4048-9B82-F320E4697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C462-1D11-4B2B-8D27-A6A4323080E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17-8FCF-4048-9B82-F320E4697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C462-1D11-4B2B-8D27-A6A4323080E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17-8FCF-4048-9B82-F320E46975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C462-1D11-4B2B-8D27-A6A4323080E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17-8FCF-4048-9B82-F320E4697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C462-1D11-4B2B-8D27-A6A4323080E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17-8FCF-4048-9B82-F320E4697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C462-1D11-4B2B-8D27-A6A4323080E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17-8FCF-4048-9B82-F320E4697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C462-1D11-4B2B-8D27-A6A4323080E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17-8FCF-4048-9B82-F320E469753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C462-1D11-4B2B-8D27-A6A4323080E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17-8FCF-4048-9B82-F320E4697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0CBC462-1D11-4B2B-8D27-A6A4323080E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239F217-8FCF-4048-9B82-F320E46975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16</a:t>
            </a:r>
            <a:br>
              <a:rPr lang="en-US" dirty="0" smtClean="0"/>
            </a:br>
            <a:r>
              <a:rPr lang="en-US" dirty="0" smtClean="0"/>
              <a:t>Myth: Taxing Carbon Dioxide Will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Mitch Williams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0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Forget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countries of the world will never agree on a global scheme to tax carbon dioxide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Restrain on developing countries</a:t>
            </a:r>
          </a:p>
          <a:p>
            <a:pPr lvl="1"/>
            <a:r>
              <a:rPr lang="en-US" dirty="0" smtClean="0"/>
              <a:t>China</a:t>
            </a:r>
          </a:p>
          <a:p>
            <a:pPr lvl="1"/>
            <a:r>
              <a:rPr lang="en-US" dirty="0" smtClean="0"/>
              <a:t>India</a:t>
            </a:r>
          </a:p>
          <a:p>
            <a:pPr lvl="1"/>
            <a:r>
              <a:rPr lang="en-US" dirty="0" smtClean="0"/>
              <a:t>Indonesia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on Neurotoxins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U.S. emissions from coal-fired power plants total some 48 tons of mercury and 88 tons of lead per year.</a:t>
            </a:r>
          </a:p>
          <a:p>
            <a:pPr lvl="1"/>
            <a:r>
              <a:rPr lang="en-US" dirty="0" smtClean="0"/>
              <a:t>25% of U.S. emissions from coal-burning power plants are deposited within the contiguous U.S.</a:t>
            </a:r>
          </a:p>
          <a:p>
            <a:endParaRPr lang="en-US" dirty="0"/>
          </a:p>
          <a:p>
            <a:r>
              <a:rPr lang="en-US" dirty="0" smtClean="0"/>
              <a:t>30% of the mercury that settles onto the ground in the United States comes from other countries.</a:t>
            </a:r>
          </a:p>
          <a:p>
            <a:pPr lvl="1"/>
            <a:r>
              <a:rPr lang="en-US" dirty="0" smtClean="0"/>
              <a:t>China is the most problematic – 600 tons per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6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USGS - 2009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year long study that analyzed hundreds of fish, from 34 species, caught in 291 streams across the U.S.</a:t>
            </a:r>
          </a:p>
          <a:p>
            <a:pPr lvl="1"/>
            <a:r>
              <a:rPr lang="en-US" dirty="0" smtClean="0"/>
              <a:t>100% contained mercury</a:t>
            </a:r>
          </a:p>
          <a:p>
            <a:pPr lvl="1"/>
            <a:r>
              <a:rPr lang="en-US" dirty="0" smtClean="0"/>
              <a:t>25% “exceeded the criterion for the protection of humans who consume average amounts of fish.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r>
              <a:rPr lang="en-US" dirty="0" smtClean="0"/>
              <a:t>In mid 2009, a study by Dan </a:t>
            </a:r>
            <a:r>
              <a:rPr lang="en-US" dirty="0" err="1" smtClean="0"/>
              <a:t>Laks</a:t>
            </a:r>
            <a:r>
              <a:rPr lang="en-US" dirty="0" smtClean="0"/>
              <a:t> at UCLA found that 1/3 of all U.S. women now have inorganic mercury in their blood.</a:t>
            </a:r>
          </a:p>
          <a:p>
            <a:pPr lvl="1"/>
            <a:r>
              <a:rPr lang="en-US" dirty="0" smtClean="0"/>
              <a:t>“Results suggest that chronic mercury exposure has reached a critical level where inorganic mercury deposition within the human body is accumulating with time.”</a:t>
            </a:r>
          </a:p>
          <a:p>
            <a:pPr lvl="1"/>
            <a:r>
              <a:rPr lang="en-US" dirty="0" smtClean="0"/>
              <a:t>“…risks of associated neurodevelopmental and neurodegenerative diseases will rise as well.”</a:t>
            </a:r>
          </a:p>
        </p:txBody>
      </p:sp>
    </p:spTree>
    <p:extLst>
      <p:ext uri="{BB962C8B-B14F-4D97-AF65-F5344CB8AC3E}">
        <p14:creationId xmlns:p14="http://schemas.microsoft.com/office/powerpoint/2010/main" val="6826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country contributes the largest amounts of neurotoxins into the air?</a:t>
            </a:r>
          </a:p>
          <a:p>
            <a:r>
              <a:rPr lang="en-US" dirty="0" smtClean="0"/>
              <a:t>How many U.S. women have inorganic mercury in their blood?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2097</TotalTime>
  <Words>238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Chapter 16 Myth: Taxing Carbon Dioxide Will Work</vt:lpstr>
      <vt:lpstr>Forget It</vt:lpstr>
      <vt:lpstr>Limitations on Neurotoxins</vt:lpstr>
      <vt:lpstr>USGS - 2009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Myth: Taxing Carbon Dioxide Will Work</dc:title>
  <dc:creator>Williams, Mitchell P</dc:creator>
  <cp:lastModifiedBy>Williams, Mitchell P</cp:lastModifiedBy>
  <cp:revision>6</cp:revision>
  <dcterms:created xsi:type="dcterms:W3CDTF">2013-03-21T03:59:49Z</dcterms:created>
  <dcterms:modified xsi:type="dcterms:W3CDTF">2013-03-22T14:56:58Z</dcterms:modified>
</cp:coreProperties>
</file>