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6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8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6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9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6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6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1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B7659-1C43-45AE-AD3E-D846B2388A9F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601F-29A4-4B8E-BCB8-9FE3D269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20</a:t>
            </a:r>
            <a:br>
              <a:rPr lang="en-US" dirty="0" smtClean="0"/>
            </a:br>
            <a:r>
              <a:rPr lang="en-US" dirty="0" smtClean="0"/>
              <a:t>Myth:  We Can Replace Coal With Wood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en-US" dirty="0" smtClean="0"/>
              <a:t>Trevor Larson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‘Everyone likes wood.  So when it comes to generating electricity, let’s just replace coal with wood.  Easy, right?’</a:t>
            </a:r>
          </a:p>
        </p:txBody>
      </p:sp>
    </p:spTree>
    <p:extLst>
      <p:ext uri="{BB962C8B-B14F-4D97-AF65-F5344CB8AC3E}">
        <p14:creationId xmlns:p14="http://schemas.microsoft.com/office/powerpoint/2010/main" val="36787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Claim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Green/Left think it’s possible to replace coal with wood including a blogger referenced by Bryce named Joe </a:t>
            </a:r>
            <a:r>
              <a:rPr lang="en-US" dirty="0" err="1" smtClean="0"/>
              <a:t>Romm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Romm</a:t>
            </a:r>
            <a:r>
              <a:rPr lang="en-US" dirty="0" smtClean="0"/>
              <a:t> cited a plan by Georgia Power to convert one of its plants to wood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Wood has less than ½ the energy density that coal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Debunk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Georgia Power plant that had switched from coal to wood went from 155 MW capacity down to 96 MW</a:t>
            </a:r>
          </a:p>
          <a:p>
            <a:r>
              <a:rPr lang="en-US" dirty="0" smtClean="0"/>
              <a:t>To replace 10% of coal-fired electricity means more than doubling U.S. wood use</a:t>
            </a:r>
          </a:p>
          <a:p>
            <a:r>
              <a:rPr lang="en-US" dirty="0" smtClean="0"/>
              <a:t>10,000 tons per year is needed to produce 1 MW of electricity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Debunk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Bryce states that the U.S. has about 336,300 MW of coal-fired electricity capacity.  To replace 10% of that- 33,630 MW, requires about 336.3 million tons of wood per year</a:t>
            </a:r>
          </a:p>
          <a:p>
            <a:r>
              <a:rPr lang="en-US" dirty="0" smtClean="0"/>
              <a:t>Current wood consumption by the U.S. is about 236.4 million tons per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replace 10% of coal-fired electricity means the U.S. would need to consume close to 573 million tons of wood per year, which is about 2.5 times current consumption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MW’s of capacity was Georgia Power’s plant reduced to?</a:t>
            </a:r>
          </a:p>
          <a:p>
            <a:r>
              <a:rPr lang="en-US" dirty="0" smtClean="0"/>
              <a:t>To replace 10% of coal-fired electricity with wood-fired electricity, how much wood would need to be consumed?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258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20 Myth:  We Can Replace Coal With Wood</vt:lpstr>
      <vt:lpstr>The Claim</vt:lpstr>
      <vt:lpstr>The Claim (cont.)</vt:lpstr>
      <vt:lpstr>The Problem</vt:lpstr>
      <vt:lpstr>The Debunk</vt:lpstr>
      <vt:lpstr>The Debunk (cont.)</vt:lpstr>
      <vt:lpstr>The Conclusion</vt:lpstr>
      <vt:lpstr>Questions for You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Myth:  We Can Replace Coal With Wood</dc:title>
  <dc:creator>Larson, Trevor J.</dc:creator>
  <cp:lastModifiedBy>Larson, Trevor J.</cp:lastModifiedBy>
  <cp:revision>4</cp:revision>
  <dcterms:created xsi:type="dcterms:W3CDTF">2013-03-25T14:04:18Z</dcterms:created>
  <dcterms:modified xsi:type="dcterms:W3CDTF">2013-03-25T14:36:34Z</dcterms:modified>
</cp:coreProperties>
</file>