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0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3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6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9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6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61CB-A6A3-4F52-89C9-74196CA68E0A}" type="datetimeFigureOut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D3E6-1191-47BB-8501-BB3E68CE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0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Times New Roman" pitchFamily="18" charset="0"/>
              </a:rPr>
              <a:t>Ch. 26</a:t>
            </a:r>
            <a:br>
              <a:rPr lang="en-US" sz="3600" b="1" dirty="0" smtClean="0">
                <a:latin typeface="+mn-lt"/>
                <a:cs typeface="Times New Roman" pitchFamily="18" charset="0"/>
              </a:rPr>
            </a:br>
            <a:r>
              <a:rPr lang="en-US" sz="3600" b="1" dirty="0" smtClean="0">
                <a:latin typeface="+mn-lt"/>
                <a:cs typeface="Times New Roman" pitchFamily="18" charset="0"/>
              </a:rPr>
              <a:t> Nuclear Goes Beyond Green</a:t>
            </a:r>
            <a:endParaRPr lang="en-US" sz="36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6866"/>
            <a:ext cx="6400800" cy="231933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159500" cy="41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406867"/>
            <a:ext cx="6819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http://www.123rf.com/photo_5874019_nuclear-power-plant-in-temelin-czech-republic.html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49885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Bryan Ellefson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Myth: Declining Future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Problems</a:t>
            </a:r>
          </a:p>
          <a:p>
            <a:endParaRPr lang="en-US" dirty="0"/>
          </a:p>
          <a:p>
            <a:r>
              <a:rPr lang="en-US" dirty="0" smtClean="0"/>
              <a:t>“Nuclear is dying of an Incurable attack of market forces” </a:t>
            </a:r>
            <a:r>
              <a:rPr lang="en-US" dirty="0" smtClean="0"/>
              <a:t>James Lovelock (1986)</a:t>
            </a:r>
          </a:p>
          <a:p>
            <a:pPr lvl="1"/>
            <a:endParaRPr lang="en-US" dirty="0"/>
          </a:p>
          <a:p>
            <a:r>
              <a:rPr lang="en-US" dirty="0" smtClean="0"/>
              <a:t>Since 1986</a:t>
            </a:r>
          </a:p>
          <a:p>
            <a:pPr lvl="1"/>
            <a:r>
              <a:rPr lang="en-US" sz="2400" dirty="0" smtClean="0"/>
              <a:t>130 new reactors with 123,000 megawatts capacity</a:t>
            </a:r>
          </a:p>
          <a:p>
            <a:pPr lvl="1"/>
            <a:r>
              <a:rPr lang="en-US" sz="2400" dirty="0" smtClean="0"/>
              <a:t>This is 1/3 of the global nuclear capacity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98" y="1270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+mn-lt"/>
              </a:rPr>
              <a:t>Benefits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393"/>
            <a:ext cx="8229600" cy="50538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Nuclear is cheaper than renewable sources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carbon emissions </a:t>
            </a:r>
          </a:p>
          <a:p>
            <a:r>
              <a:rPr lang="en-US" dirty="0" smtClean="0"/>
              <a:t>Does not need a backup power source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Lower long term operation costs</a:t>
            </a:r>
          </a:p>
          <a:p>
            <a:r>
              <a:rPr lang="en-US" dirty="0" smtClean="0"/>
              <a:t>Higher Energy Density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1752600"/>
            <a:ext cx="701539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696" y="3964801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Power Hungry, Robert Bryce, </a:t>
            </a:r>
            <a:r>
              <a:rPr lang="en-US" sz="1000" dirty="0" smtClean="0"/>
              <a:t>pg</a:t>
            </a:r>
            <a:r>
              <a:rPr lang="en-US" sz="1000" dirty="0" smtClean="0"/>
              <a:t> 262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8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+mn-lt"/>
              </a:rPr>
              <a:t>Problems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51718"/>
            <a:ext cx="8229600" cy="4525963"/>
          </a:xfrm>
        </p:spPr>
        <p:txBody>
          <a:bodyPr/>
          <a:lstStyle/>
          <a:p>
            <a:r>
              <a:rPr lang="en-US" sz="2800" dirty="0" smtClean="0"/>
              <a:t>Image</a:t>
            </a:r>
            <a:endParaRPr lang="en-US" sz="2800" dirty="0"/>
          </a:p>
          <a:p>
            <a:r>
              <a:rPr lang="en-US" sz="2800" dirty="0" smtClean="0"/>
              <a:t>Agencies Representing Nuclear Power</a:t>
            </a:r>
          </a:p>
          <a:p>
            <a:r>
              <a:rPr lang="en-US" sz="2800" dirty="0" smtClean="0"/>
              <a:t>Federal Subsidies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t="34435" r="15000" b="29043"/>
          <a:stretch/>
        </p:blipFill>
        <p:spPr bwMode="auto">
          <a:xfrm>
            <a:off x="134257" y="2667000"/>
            <a:ext cx="8950336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57" y="6095999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http://www.world-nuclear.org/info/Economic-Aspects/Energy-Subsidies-and-External-Costs/#.UVJ9bqJwfzw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82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Questions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of the global nuclear capacity does the U.S. have?</a:t>
            </a:r>
          </a:p>
          <a:p>
            <a:endParaRPr lang="en-US" dirty="0"/>
          </a:p>
          <a:p>
            <a:r>
              <a:rPr lang="en-US" dirty="0" smtClean="0"/>
              <a:t>What are some of the benefits of nuclear power over renewables and coal?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Questions 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References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Bryce, </a:t>
            </a:r>
            <a:r>
              <a:rPr lang="en-US" sz="2000" dirty="0" smtClean="0"/>
              <a:t>Robert. </a:t>
            </a:r>
            <a:r>
              <a:rPr lang="en-US" sz="2000" dirty="0"/>
              <a:t>(2010). </a:t>
            </a:r>
            <a:r>
              <a:rPr lang="en-US" sz="2000" i="1" dirty="0"/>
              <a:t>Power hungry: The myths </a:t>
            </a:r>
            <a:r>
              <a:rPr lang="en-US" sz="2000" i="1" dirty="0" smtClean="0"/>
              <a:t>of </a:t>
            </a:r>
            <a:r>
              <a:rPr lang="en-US" sz="2000" i="1" dirty="0"/>
              <a:t>"green" energy </a:t>
            </a:r>
            <a:r>
              <a:rPr lang="en-US" sz="2000" i="1" dirty="0" smtClean="0"/>
              <a:t>	and the </a:t>
            </a:r>
            <a:r>
              <a:rPr lang="en-US" sz="2000" i="1" dirty="0"/>
              <a:t>real fuels of the </a:t>
            </a:r>
            <a:r>
              <a:rPr lang="en-US" sz="2000" i="1" dirty="0" smtClean="0"/>
              <a:t>future</a:t>
            </a:r>
            <a:r>
              <a:rPr lang="en-US" sz="2000" dirty="0"/>
              <a:t>. </a:t>
            </a:r>
            <a:r>
              <a:rPr lang="en-US" sz="2000" dirty="0" smtClean="0"/>
              <a:t>Public Affairs.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/>
              <a:t>(2013). Energy subsidies and external costs. </a:t>
            </a:r>
            <a:r>
              <a:rPr lang="en-US" sz="2000" i="1" dirty="0"/>
              <a:t>World Nuclear </a:t>
            </a:r>
            <a:r>
              <a:rPr lang="en-US" sz="2000" i="1" dirty="0" smtClean="0"/>
              <a:t>	Association</a:t>
            </a:r>
            <a:r>
              <a:rPr lang="en-US" sz="2000" dirty="0"/>
              <a:t>, Retrieved from </a:t>
            </a:r>
            <a:r>
              <a:rPr lang="en-US" sz="2000" dirty="0" smtClean="0"/>
              <a:t>	http</a:t>
            </a:r>
            <a:r>
              <a:rPr lang="en-US" sz="2000" dirty="0"/>
              <a:t>://</a:t>
            </a:r>
            <a:r>
              <a:rPr lang="en-US" sz="2000" dirty="0" smtClean="0"/>
              <a:t>www.worldnuclear.org/info/Economic-Aspects/Energy-	Subsidies-and-External-Costs</a:t>
            </a:r>
            <a:r>
              <a:rPr lang="en-US" sz="2000" dirty="0"/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9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126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Ch. 26  Nuclear Goes Beyond Green</vt:lpstr>
      <vt:lpstr>Myth: Declining Future</vt:lpstr>
      <vt:lpstr>Benefits</vt:lpstr>
      <vt:lpstr>Problems</vt:lpstr>
      <vt:lpstr>Questions</vt:lpstr>
      <vt:lpstr>Questions ?</vt:lpstr>
    </vt:vector>
  </TitlesOfParts>
  <Company>SDSMT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Goes Beyond Green</dc:title>
  <dc:creator>Bryan L Ellefson</dc:creator>
  <cp:lastModifiedBy>Bryan L Ellefson</cp:lastModifiedBy>
  <cp:revision>18</cp:revision>
  <dcterms:created xsi:type="dcterms:W3CDTF">2013-03-27T05:06:16Z</dcterms:created>
  <dcterms:modified xsi:type="dcterms:W3CDTF">2013-03-27T14:33:24Z</dcterms:modified>
</cp:coreProperties>
</file>